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85" r:id="rId2"/>
    <p:sldId id="286" r:id="rId3"/>
    <p:sldId id="287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83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03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R_HOPhIPvQ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pic>
        <p:nvPicPr>
          <p:cNvPr id="5" name="Picture 2" descr="C:\Users\REX\Desktop\2.jpg"/>
          <p:cNvPicPr>
            <a:picLocks noChangeAspect="1" noChangeArrowheads="1"/>
          </p:cNvPicPr>
          <p:nvPr/>
        </p:nvPicPr>
        <p:blipFill>
          <a:blip r:embed="rId2"/>
          <a:srcRect l="13646" t="16848" r="13646" b="16576"/>
          <a:stretch>
            <a:fillRect/>
          </a:stretch>
        </p:blipFill>
        <p:spPr bwMode="auto">
          <a:xfrm>
            <a:off x="1949116" y="577517"/>
            <a:ext cx="13764125" cy="940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24578" name="Picture 2" descr="தமிழ் வாழ்க!: தமிழ் இலக்கணம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811" y="1540042"/>
            <a:ext cx="13812252" cy="8253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25602" name="Picture 2" descr="குற்றியலுகரம்,வழக்கு, சொல் வகைகள்(எட்டாம் வகுப்பு) - YouTube"/>
          <p:cNvPicPr>
            <a:picLocks noChangeAspect="1" noChangeArrowheads="1"/>
          </p:cNvPicPr>
          <p:nvPr/>
        </p:nvPicPr>
        <p:blipFill>
          <a:blip r:embed="rId2"/>
          <a:srcRect l="3348" t="9756" r="4464" b="11585"/>
          <a:stretch>
            <a:fillRect/>
          </a:stretch>
        </p:blipFill>
        <p:spPr bwMode="auto">
          <a:xfrm>
            <a:off x="2574758" y="1299411"/>
            <a:ext cx="12272210" cy="8373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31" y="274638"/>
            <a:ext cx="97455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https://www.youtube.com/watch?v=R_HOPhIPvQc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2050" name="Picture 2" descr="C:\Users\REX\Desktop\2.jpeg"/>
          <p:cNvPicPr>
            <a:picLocks noChangeAspect="1" noChangeArrowheads="1"/>
          </p:cNvPicPr>
          <p:nvPr/>
        </p:nvPicPr>
        <p:blipFill>
          <a:blip r:embed="rId2"/>
          <a:srcRect r="19898"/>
          <a:stretch>
            <a:fillRect/>
          </a:stretch>
        </p:blipFill>
        <p:spPr bwMode="auto">
          <a:xfrm>
            <a:off x="2261937" y="1660358"/>
            <a:ext cx="13114421" cy="7940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3074" name="Picture 2" descr="C:\Users\REX\Desktop\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1306" y="1515979"/>
            <a:ext cx="13018168" cy="8398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4098" name="Picture 2" descr="குற்றியலுகரம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2254" y="1130969"/>
            <a:ext cx="13066294" cy="8831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20482" name="Picture 2" descr="C:\Users\REX\Desktop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9747" y="721895"/>
            <a:ext cx="13355053" cy="9216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21506" name="Picture 2" descr="குற்றியலுகரம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7579" y="0"/>
            <a:ext cx="12849726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22530" name="Picture 2" descr="குற்றியலுகரம்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258" y="1612233"/>
            <a:ext cx="13055099" cy="787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23554" name="Picture 2" descr="குற்றியலுகரம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862" y="1130968"/>
            <a:ext cx="13932569" cy="868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1026" name="Picture 2" descr="குற்றியலுகரம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1284" y="1828801"/>
            <a:ext cx="14245390" cy="7676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15</Words>
  <Application>Microsoft Office PowerPoint</Application>
  <PresentationFormat>Custom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https://www.youtube.com/watch?v=R_HOPhIPvQc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sns</cp:lastModifiedBy>
  <cp:revision>50</cp:revision>
  <dcterms:created xsi:type="dcterms:W3CDTF">2006-08-16T00:00:00Z</dcterms:created>
  <dcterms:modified xsi:type="dcterms:W3CDTF">2022-06-24T09:09:36Z</dcterms:modified>
</cp:coreProperties>
</file>